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2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96C5D-91EA-4A87-B517-FF2B65C43474}" type="datetimeFigureOut">
              <a:rPr lang="it-IT" smtClean="0"/>
              <a:pPr/>
              <a:t>30/06/2016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6A58-DB21-4D94-B657-69242BF47D4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96C5D-91EA-4A87-B517-FF2B65C43474}" type="datetimeFigureOut">
              <a:rPr lang="it-IT" smtClean="0"/>
              <a:pPr/>
              <a:t>30/06/2016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6A58-DB21-4D94-B657-69242BF47D4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96C5D-91EA-4A87-B517-FF2B65C43474}" type="datetimeFigureOut">
              <a:rPr lang="it-IT" smtClean="0"/>
              <a:pPr/>
              <a:t>30/06/2016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6A58-DB21-4D94-B657-69242BF47D4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96C5D-91EA-4A87-B517-FF2B65C43474}" type="datetimeFigureOut">
              <a:rPr lang="it-IT" smtClean="0"/>
              <a:pPr/>
              <a:t>30/06/2016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6A58-DB21-4D94-B657-69242BF47D4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96C5D-91EA-4A87-B517-FF2B65C43474}" type="datetimeFigureOut">
              <a:rPr lang="it-IT" smtClean="0"/>
              <a:pPr/>
              <a:t>30/06/2016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6A58-DB21-4D94-B657-69242BF47D4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96C5D-91EA-4A87-B517-FF2B65C43474}" type="datetimeFigureOut">
              <a:rPr lang="it-IT" smtClean="0"/>
              <a:pPr/>
              <a:t>30/06/2016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6A58-DB21-4D94-B657-69242BF47D4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96C5D-91EA-4A87-B517-FF2B65C43474}" type="datetimeFigureOut">
              <a:rPr lang="it-IT" smtClean="0"/>
              <a:pPr/>
              <a:t>30/06/2016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6A58-DB21-4D94-B657-69242BF47D4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96C5D-91EA-4A87-B517-FF2B65C43474}" type="datetimeFigureOut">
              <a:rPr lang="it-IT" smtClean="0"/>
              <a:pPr/>
              <a:t>30/06/2016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6A58-DB21-4D94-B657-69242BF47D4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96C5D-91EA-4A87-B517-FF2B65C43474}" type="datetimeFigureOut">
              <a:rPr lang="it-IT" smtClean="0"/>
              <a:pPr/>
              <a:t>30/06/2016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6A58-DB21-4D94-B657-69242BF47D4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96C5D-91EA-4A87-B517-FF2B65C43474}" type="datetimeFigureOut">
              <a:rPr lang="it-IT" smtClean="0"/>
              <a:pPr/>
              <a:t>30/06/2016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6A58-DB21-4D94-B657-69242BF47D4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96C5D-91EA-4A87-B517-FF2B65C43474}" type="datetimeFigureOut">
              <a:rPr lang="it-IT" smtClean="0"/>
              <a:pPr/>
              <a:t>30/06/2016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F4E6A58-DB21-4D94-B657-69242BF47D4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F996C5D-91EA-4A87-B517-FF2B65C43474}" type="datetimeFigureOut">
              <a:rPr lang="it-IT" smtClean="0"/>
              <a:pPr/>
              <a:t>30/06/2016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F4E6A58-DB21-4D94-B657-69242BF47D4A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3.png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oleObject" Target="../embeddings/oleObject5.bin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3.png"/><Relationship Id="rId4" Type="http://schemas.openxmlformats.org/officeDocument/2006/relationships/image" Target="../media/image7.wmf"/><Relationship Id="rId9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oleObject" Target="../embeddings/oleObject8.bin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3.png"/><Relationship Id="rId4" Type="http://schemas.openxmlformats.org/officeDocument/2006/relationships/image" Target="../media/image10.wmf"/><Relationship Id="rId9" Type="http://schemas.openxmlformats.org/officeDocument/2006/relationships/image" Target="../media/image12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image" Target="../media/image3.png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6.wmf"/><Relationship Id="rId5" Type="http://schemas.openxmlformats.org/officeDocument/2006/relationships/image" Target="../media/image13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Trigonometria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Appunti in formato digitale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it-IT" dirty="0"/>
              <a:t>Appunti di trigonometria</a:t>
            </a:r>
          </a:p>
        </p:txBody>
      </p:sp>
      <p:sp>
        <p:nvSpPr>
          <p:cNvPr id="6" name="Segnaposto testo 5"/>
          <p:cNvSpPr>
            <a:spLocks noGrp="1"/>
          </p:cNvSpPr>
          <p:nvPr>
            <p:ph type="body" idx="2"/>
          </p:nvPr>
        </p:nvSpPr>
        <p:spPr>
          <a:xfrm>
            <a:off x="467544" y="1628801"/>
            <a:ext cx="3610744" cy="3168352"/>
          </a:xfrm>
        </p:spPr>
        <p:txBody>
          <a:bodyPr>
            <a:normAutofit fontScale="92500" lnSpcReduction="20000"/>
          </a:bodyPr>
          <a:lstStyle/>
          <a:p>
            <a:r>
              <a:rPr lang="it-IT" sz="1800" b="1" dirty="0"/>
              <a:t>Teorema sei Seni:</a:t>
            </a:r>
            <a:endParaRPr lang="it-IT" sz="1800" dirty="0"/>
          </a:p>
          <a:p>
            <a:endParaRPr lang="it-IT" sz="1800" b="1" dirty="0"/>
          </a:p>
          <a:p>
            <a:endParaRPr lang="it-IT" sz="1800" b="1" dirty="0"/>
          </a:p>
          <a:p>
            <a:endParaRPr lang="it-IT" sz="1800" b="1" dirty="0"/>
          </a:p>
          <a:p>
            <a:endParaRPr lang="it-IT" sz="1800" b="1" dirty="0"/>
          </a:p>
          <a:p>
            <a:endParaRPr lang="it-IT" sz="1600" b="1" dirty="0"/>
          </a:p>
          <a:p>
            <a:endParaRPr lang="it-IT" sz="1600" b="1" dirty="0"/>
          </a:p>
          <a:p>
            <a:r>
              <a:rPr lang="it-IT" sz="1700" b="1" dirty="0"/>
              <a:t>Esso può essere usato solo avendo a disposizione tre elementi dei quattro con cui in ogni uguaglianza il teorema si esprime</a:t>
            </a:r>
          </a:p>
          <a:p>
            <a:endParaRPr lang="it-IT" sz="1600" b="1" dirty="0"/>
          </a:p>
          <a:p>
            <a:r>
              <a:rPr lang="it-IT" sz="1600" b="1" dirty="0"/>
              <a:t>                 </a:t>
            </a:r>
          </a:p>
          <a:p>
            <a:endParaRPr lang="it-IT" sz="1600" b="1" dirty="0"/>
          </a:p>
        </p:txBody>
      </p:sp>
      <p:pic>
        <p:nvPicPr>
          <p:cNvPr id="7" name="Segnaposto contenuto 6" descr="triangolo trigonometrico.pn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4139952" y="1412776"/>
            <a:ext cx="4367967" cy="3149976"/>
          </a:xfrm>
        </p:spPr>
      </p:pic>
      <p:graphicFrame>
        <p:nvGraphicFramePr>
          <p:cNvPr id="8" name="Oggetto 7"/>
          <p:cNvGraphicFramePr>
            <a:graphicFrameLocks noChangeAspect="1"/>
          </p:cNvGraphicFramePr>
          <p:nvPr/>
        </p:nvGraphicFramePr>
        <p:xfrm>
          <a:off x="539553" y="1988840"/>
          <a:ext cx="3094162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zione" r:id="rId4" imgW="1320480" imgH="419040" progId="Equation.3">
                  <p:embed/>
                </p:oleObj>
              </mc:Choice>
              <mc:Fallback>
                <p:oleObj name="Equazione" r:id="rId4" imgW="132048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3" y="1988840"/>
                        <a:ext cx="3094162" cy="9361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CasellaDiTesto 13"/>
          <p:cNvSpPr txBox="1"/>
          <p:nvPr/>
        </p:nvSpPr>
        <p:spPr>
          <a:xfrm>
            <a:off x="683568" y="4941168"/>
            <a:ext cx="1080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Quali</a:t>
            </a:r>
          </a:p>
          <a:p>
            <a:r>
              <a:rPr lang="it-IT" dirty="0"/>
              <a:t>Elementi</a:t>
            </a:r>
          </a:p>
          <a:p>
            <a:r>
              <a:rPr lang="it-IT" dirty="0"/>
              <a:t>Servono</a:t>
            </a:r>
          </a:p>
        </p:txBody>
      </p:sp>
      <p:cxnSp>
        <p:nvCxnSpPr>
          <p:cNvPr id="16" name="Connettore 2 15"/>
          <p:cNvCxnSpPr>
            <a:stCxn id="14" idx="3"/>
          </p:cNvCxnSpPr>
          <p:nvPr/>
        </p:nvCxnSpPr>
        <p:spPr>
          <a:xfrm flipV="1">
            <a:off x="1763688" y="4869160"/>
            <a:ext cx="288032" cy="5336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/>
          <p:cNvCxnSpPr>
            <a:stCxn id="14" idx="3"/>
          </p:cNvCxnSpPr>
          <p:nvPr/>
        </p:nvCxnSpPr>
        <p:spPr>
          <a:xfrm>
            <a:off x="1763688" y="5402833"/>
            <a:ext cx="360040" cy="4024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sellaDiTesto 19"/>
          <p:cNvSpPr txBox="1"/>
          <p:nvPr/>
        </p:nvSpPr>
        <p:spPr>
          <a:xfrm>
            <a:off x="2123728" y="4437112"/>
            <a:ext cx="2016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Due angoli e un lato opposto a uno di essi</a:t>
            </a:r>
          </a:p>
        </p:txBody>
      </p:sp>
      <p:sp>
        <p:nvSpPr>
          <p:cNvPr id="21" name="CasellaDiTesto 20"/>
          <p:cNvSpPr txBox="1"/>
          <p:nvPr/>
        </p:nvSpPr>
        <p:spPr>
          <a:xfrm>
            <a:off x="2195736" y="5517232"/>
            <a:ext cx="2016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Due lati e un angolo non compreso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it-IT" dirty="0"/>
              <a:t>Appunti di trigonometria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idx="2"/>
          </p:nvPr>
        </p:nvSpPr>
        <p:spPr>
          <a:xfrm>
            <a:off x="467544" y="1628800"/>
            <a:ext cx="3394720" cy="4691063"/>
          </a:xfrm>
        </p:spPr>
        <p:txBody>
          <a:bodyPr/>
          <a:lstStyle/>
          <a:p>
            <a:r>
              <a:rPr lang="it-IT" sz="1800" b="1" dirty="0"/>
              <a:t>Formule inverse del teorema dei seni</a:t>
            </a:r>
          </a:p>
          <a:p>
            <a:endParaRPr lang="it-IT" dirty="0"/>
          </a:p>
          <a:p>
            <a:r>
              <a:rPr lang="it-IT" sz="1600" dirty="0"/>
              <a:t>Per il lato</a:t>
            </a:r>
            <a:r>
              <a:rPr lang="it-IT" dirty="0"/>
              <a:t>: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pic>
        <p:nvPicPr>
          <p:cNvPr id="5" name="Segnaposto contenuto 6" descr="triangolo trigonometrico.pn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4283968" y="1412776"/>
            <a:ext cx="4293597" cy="3096344"/>
          </a:xfrm>
        </p:spPr>
      </p:pic>
      <p:graphicFrame>
        <p:nvGraphicFramePr>
          <p:cNvPr id="6" name="Oggetto 5"/>
          <p:cNvGraphicFramePr>
            <a:graphicFrameLocks noChangeAspect="1"/>
          </p:cNvGraphicFramePr>
          <p:nvPr/>
        </p:nvGraphicFramePr>
        <p:xfrm>
          <a:off x="395536" y="2708920"/>
          <a:ext cx="3086101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zione" r:id="rId4" imgW="1828800" imgH="419040" progId="Equation.3">
                  <p:embed/>
                </p:oleObj>
              </mc:Choice>
              <mc:Fallback>
                <p:oleObj name="Equazione" r:id="rId4" imgW="182880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2708920"/>
                        <a:ext cx="3086101" cy="708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395536" y="3573016"/>
          <a:ext cx="3087688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zione" r:id="rId6" imgW="1828800" imgH="419040" progId="Equation.3">
                  <p:embed/>
                </p:oleObj>
              </mc:Choice>
              <mc:Fallback>
                <p:oleObj name="Equazione" r:id="rId6" imgW="1828800" imgH="419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3573016"/>
                        <a:ext cx="3087688" cy="708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395536" y="4653136"/>
          <a:ext cx="3022600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zione" r:id="rId8" imgW="1790640" imgH="419040" progId="Equation.3">
                  <p:embed/>
                </p:oleObj>
              </mc:Choice>
              <mc:Fallback>
                <p:oleObj name="Equazione" r:id="rId8" imgW="1790640" imgH="419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4653136"/>
                        <a:ext cx="3022600" cy="708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it-IT" dirty="0"/>
              <a:t>Appunti di trigonometria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it-IT" sz="1800" b="1" dirty="0"/>
              <a:t>Formule inverse del teorema dei seni:</a:t>
            </a:r>
          </a:p>
          <a:p>
            <a:r>
              <a:rPr lang="it-IT" sz="1600" dirty="0"/>
              <a:t>Per l’angolo:</a:t>
            </a:r>
          </a:p>
          <a:p>
            <a:endParaRPr lang="it-IT" sz="1600" dirty="0"/>
          </a:p>
          <a:p>
            <a:endParaRPr lang="it-IT" sz="1600" dirty="0"/>
          </a:p>
          <a:p>
            <a:endParaRPr lang="it-IT" sz="1800" dirty="0"/>
          </a:p>
          <a:p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17186814"/>
              </p:ext>
            </p:extLst>
          </p:nvPr>
        </p:nvGraphicFramePr>
        <p:xfrm>
          <a:off x="541338" y="2636838"/>
          <a:ext cx="3090862" cy="7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3" name="Equazione" r:id="rId3" imgW="1600200" imgH="393480" progId="Equation.3">
                  <p:embed/>
                </p:oleObj>
              </mc:Choice>
              <mc:Fallback>
                <p:oleObj name="Equazione" r:id="rId3" imgW="1600200" imgH="393480" progId="Equation.3">
                  <p:embed/>
                  <p:pic>
                    <p:nvPicPr>
                      <p:cNvPr id="0" name="Segnaposto contenu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38" y="2636838"/>
                        <a:ext cx="3090862" cy="760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Segnaposto contenuto 6" descr="triangolo trigonometrico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99992" y="1340768"/>
            <a:ext cx="4293597" cy="3096344"/>
          </a:xfrm>
          <a:prstGeom prst="rect">
            <a:avLst/>
          </a:prstGeom>
        </p:spPr>
      </p:pic>
      <p:graphicFrame>
        <p:nvGraphicFramePr>
          <p:cNvPr id="174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3256784"/>
              </p:ext>
            </p:extLst>
          </p:nvPr>
        </p:nvGraphicFramePr>
        <p:xfrm>
          <a:off x="538163" y="4700588"/>
          <a:ext cx="3167062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4" name="Equazione" r:id="rId6" imgW="1587240" imgH="393480" progId="Equation.3">
                  <p:embed/>
                </p:oleObj>
              </mc:Choice>
              <mc:Fallback>
                <p:oleObj name="Equazione" r:id="rId6" imgW="158724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4700588"/>
                        <a:ext cx="3167062" cy="784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Segnaposto contenu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7440816"/>
              </p:ext>
            </p:extLst>
          </p:nvPr>
        </p:nvGraphicFramePr>
        <p:xfrm>
          <a:off x="542925" y="3676650"/>
          <a:ext cx="3067050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5" name="Equazione" r:id="rId8" imgW="1587240" imgH="393480" progId="Equation.3">
                  <p:embed/>
                </p:oleObj>
              </mc:Choice>
              <mc:Fallback>
                <p:oleObj name="Equazione" r:id="rId8" imgW="1587240" imgH="393480" progId="Equation.3">
                  <p:embed/>
                  <p:pic>
                    <p:nvPicPr>
                      <p:cNvPr id="5" name="Segnaposto contenu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" y="3676650"/>
                        <a:ext cx="3067050" cy="760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it-IT" dirty="0"/>
              <a:t>Appunti di Trigonometria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idx="2"/>
          </p:nvPr>
        </p:nvSpPr>
        <p:spPr>
          <a:xfrm>
            <a:off x="467544" y="1556792"/>
            <a:ext cx="3008313" cy="3146028"/>
          </a:xfrm>
        </p:spPr>
        <p:txBody>
          <a:bodyPr>
            <a:normAutofit/>
          </a:bodyPr>
          <a:lstStyle/>
          <a:p>
            <a:r>
              <a:rPr lang="it-IT" sz="1600" b="1" dirty="0"/>
              <a:t>Teorema di </a:t>
            </a:r>
            <a:r>
              <a:rPr lang="it-IT" sz="1600" b="1" dirty="0" err="1"/>
              <a:t>Carnot</a:t>
            </a:r>
            <a:r>
              <a:rPr lang="it-IT" sz="1600" b="1" dirty="0"/>
              <a:t>:</a:t>
            </a:r>
            <a:endParaRPr lang="it-IT" sz="1600" dirty="0"/>
          </a:p>
          <a:p>
            <a:endParaRPr lang="it-IT" sz="1600" b="1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r>
              <a:rPr lang="it-IT" b="1" dirty="0"/>
              <a:t>Esso può essere usato solo avendo a disposizione tre elementi dei quattro con cui in ogni uguaglianza il teorema si esprime</a:t>
            </a:r>
          </a:p>
          <a:p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 noChangeAspect="1"/>
          </p:cNvGraphicFramePr>
          <p:nvPr>
            <p:ph sz="half" idx="1"/>
          </p:nvPr>
        </p:nvGraphicFramePr>
        <p:xfrm>
          <a:off x="469900" y="1889125"/>
          <a:ext cx="266065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zione" r:id="rId3" imgW="1473120" imgH="228600" progId="Equation.3">
                  <p:embed/>
                </p:oleObj>
              </mc:Choice>
              <mc:Fallback>
                <p:oleObj name="Equazione" r:id="rId3" imgW="1473120" imgH="228600" progId="Equation.3">
                  <p:embed/>
                  <p:pic>
                    <p:nvPicPr>
                      <p:cNvPr id="0" name="Segnaposto contenu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900" y="1889125"/>
                        <a:ext cx="2660650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Segnaposto contenuto 6" descr="triangolo trigonometrico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83968" y="1412776"/>
            <a:ext cx="4293597" cy="3096344"/>
          </a:xfrm>
          <a:prstGeom prst="rect">
            <a:avLst/>
          </a:prstGeom>
        </p:spPr>
      </p:pic>
      <p:graphicFrame>
        <p:nvGraphicFramePr>
          <p:cNvPr id="7" name="Segnaposto contenuto 4"/>
          <p:cNvGraphicFramePr>
            <a:graphicFrameLocks noChangeAspect="1"/>
          </p:cNvGraphicFramePr>
          <p:nvPr/>
        </p:nvGraphicFramePr>
        <p:xfrm>
          <a:off x="467544" y="2411638"/>
          <a:ext cx="2664296" cy="4928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zione" r:id="rId6" imgW="1485720" imgH="228600" progId="Equation.3">
                  <p:embed/>
                </p:oleObj>
              </mc:Choice>
              <mc:Fallback>
                <p:oleObj name="Equazione" r:id="rId6" imgW="148572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2411638"/>
                        <a:ext cx="2664296" cy="4928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Segnaposto contenuto 4"/>
          <p:cNvGraphicFramePr>
            <a:graphicFrameLocks noChangeAspect="1"/>
          </p:cNvGraphicFramePr>
          <p:nvPr/>
        </p:nvGraphicFramePr>
        <p:xfrm>
          <a:off x="539552" y="3064781"/>
          <a:ext cx="2592288" cy="4877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zione" r:id="rId8" imgW="1460160" imgH="228600" progId="Equation.3">
                  <p:embed/>
                </p:oleObj>
              </mc:Choice>
              <mc:Fallback>
                <p:oleObj name="Equazione" r:id="rId8" imgW="146016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3064781"/>
                        <a:ext cx="2592288" cy="4877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611560" y="4941168"/>
            <a:ext cx="1080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Quali elementi servono:</a:t>
            </a:r>
          </a:p>
        </p:txBody>
      </p:sp>
      <p:cxnSp>
        <p:nvCxnSpPr>
          <p:cNvPr id="10" name="Connettore 2 9"/>
          <p:cNvCxnSpPr>
            <a:stCxn id="8" idx="3"/>
          </p:cNvCxnSpPr>
          <p:nvPr/>
        </p:nvCxnSpPr>
        <p:spPr>
          <a:xfrm flipV="1">
            <a:off x="1691680" y="4869160"/>
            <a:ext cx="360040" cy="5336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>
            <a:stCxn id="8" idx="3"/>
          </p:cNvCxnSpPr>
          <p:nvPr/>
        </p:nvCxnSpPr>
        <p:spPr>
          <a:xfrm>
            <a:off x="1691680" y="5402833"/>
            <a:ext cx="576064" cy="3304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/>
          <p:cNvSpPr txBox="1"/>
          <p:nvPr/>
        </p:nvSpPr>
        <p:spPr>
          <a:xfrm>
            <a:off x="2123728" y="4581128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Tre lati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2339752" y="5445224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Due lati e l’ angolo compreso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it-IT" dirty="0"/>
              <a:t>Appunti di Trigonometria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it-IT" sz="1800" b="1" dirty="0"/>
              <a:t>Formule inverse del teorema di </a:t>
            </a:r>
            <a:r>
              <a:rPr lang="it-IT" sz="1800" b="1" dirty="0" err="1"/>
              <a:t>Carnot</a:t>
            </a:r>
            <a:r>
              <a:rPr lang="it-IT" sz="1800" b="1" dirty="0"/>
              <a:t>:</a:t>
            </a:r>
          </a:p>
          <a:p>
            <a:r>
              <a:rPr lang="it-IT" sz="1600" dirty="0"/>
              <a:t>Solo per l’ angolo:</a:t>
            </a:r>
          </a:p>
          <a:p>
            <a:endParaRPr lang="it-IT" sz="1600" dirty="0"/>
          </a:p>
          <a:p>
            <a:endParaRPr lang="it-IT" sz="1800" dirty="0"/>
          </a:p>
          <a:p>
            <a:endParaRPr lang="it-IT" dirty="0"/>
          </a:p>
        </p:txBody>
      </p:sp>
      <p:pic>
        <p:nvPicPr>
          <p:cNvPr id="5" name="Segnaposto contenuto 6" descr="triangolo trigonometrico.pn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4427985" y="1459436"/>
            <a:ext cx="3888432" cy="2804157"/>
          </a:xfrm>
          <a:prstGeom prst="rect">
            <a:avLst/>
          </a:prstGeom>
        </p:spPr>
      </p:pic>
      <p:graphicFrame>
        <p:nvGraphicFramePr>
          <p:cNvPr id="6" name="Oggetto 5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8" name="Equazione" r:id="rId4" imgW="914400" imgH="215640" progId="Equation.3">
                  <p:embed/>
                </p:oleObj>
              </mc:Choice>
              <mc:Fallback>
                <p:oleObj name="Equazione" r:id="rId4" imgW="91440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/>
          <p:cNvGraphicFramePr>
            <a:graphicFrameLocks noChangeAspect="1"/>
          </p:cNvGraphicFramePr>
          <p:nvPr/>
        </p:nvGraphicFramePr>
        <p:xfrm>
          <a:off x="611560" y="2780928"/>
          <a:ext cx="2527652" cy="8511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9" name="Equazione" r:id="rId6" imgW="1244520" imgH="419040" progId="Equation.3">
                  <p:embed/>
                </p:oleObj>
              </mc:Choice>
              <mc:Fallback>
                <p:oleObj name="Equazione" r:id="rId6" imgW="1244520" imgH="419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2780928"/>
                        <a:ext cx="2527652" cy="8511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611560" y="3789040"/>
          <a:ext cx="2527572" cy="8503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0" name="Equazione" r:id="rId8" imgW="1244520" imgH="419040" progId="Equation.3">
                  <p:embed/>
                </p:oleObj>
              </mc:Choice>
              <mc:Fallback>
                <p:oleObj name="Equazione" r:id="rId8" imgW="1244520" imgH="419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3789040"/>
                        <a:ext cx="2527572" cy="85032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683568" y="4869160"/>
          <a:ext cx="2476347" cy="8503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1" name="Equazione" r:id="rId10" imgW="1218960" imgH="419040" progId="Equation.3">
                  <p:embed/>
                </p:oleObj>
              </mc:Choice>
              <mc:Fallback>
                <p:oleObj name="Equazione" r:id="rId10" imgW="1218960" imgH="419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4869160"/>
                        <a:ext cx="2476347" cy="8503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64</TotalTime>
  <Words>137</Words>
  <Application>Microsoft Office PowerPoint</Application>
  <PresentationFormat>Presentazione su schermo (4:3)</PresentationFormat>
  <Paragraphs>46</Paragraphs>
  <Slides>6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6</vt:i4>
      </vt:variant>
    </vt:vector>
  </HeadingPairs>
  <TitlesOfParts>
    <vt:vector size="12" baseType="lpstr">
      <vt:lpstr>Calibri</vt:lpstr>
      <vt:lpstr>Constantia</vt:lpstr>
      <vt:lpstr>Wingdings 2</vt:lpstr>
      <vt:lpstr>Equinozio</vt:lpstr>
      <vt:lpstr>Equazione</vt:lpstr>
      <vt:lpstr>Microsoft Equation 3.0</vt:lpstr>
      <vt:lpstr>Trigonometria</vt:lpstr>
      <vt:lpstr>Appunti di trigonometria</vt:lpstr>
      <vt:lpstr>Appunti di trigonometria</vt:lpstr>
      <vt:lpstr>Appunti di trigonometria</vt:lpstr>
      <vt:lpstr>Appunti di Trigonometria</vt:lpstr>
      <vt:lpstr>Appunti di Trigonometria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Trigonometria</dc:title>
  <dc:creator>utente</dc:creator>
  <cp:lastModifiedBy>Gabriele Orsi</cp:lastModifiedBy>
  <cp:revision>11</cp:revision>
  <dcterms:created xsi:type="dcterms:W3CDTF">2016-03-19T07:44:01Z</dcterms:created>
  <dcterms:modified xsi:type="dcterms:W3CDTF">2016-06-30T18:20:13Z</dcterms:modified>
</cp:coreProperties>
</file>